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2"/>
  </p:notesMasterIdLst>
  <p:sldIdLst>
    <p:sldId id="257" r:id="rId2"/>
    <p:sldId id="256" r:id="rId3"/>
    <p:sldId id="280" r:id="rId4"/>
    <p:sldId id="276" r:id="rId5"/>
    <p:sldId id="278" r:id="rId6"/>
    <p:sldId id="279" r:id="rId7"/>
    <p:sldId id="259" r:id="rId8"/>
    <p:sldId id="260" r:id="rId9"/>
    <p:sldId id="286" r:id="rId10"/>
    <p:sldId id="284" r:id="rId11"/>
    <p:sldId id="262" r:id="rId12"/>
    <p:sldId id="294" r:id="rId13"/>
    <p:sldId id="264" r:id="rId14"/>
    <p:sldId id="266" r:id="rId15"/>
    <p:sldId id="295" r:id="rId16"/>
    <p:sldId id="265" r:id="rId17"/>
    <p:sldId id="267" r:id="rId18"/>
    <p:sldId id="268" r:id="rId19"/>
    <p:sldId id="282" r:id="rId20"/>
    <p:sldId id="289" r:id="rId21"/>
    <p:sldId id="288" r:id="rId22"/>
    <p:sldId id="287" r:id="rId23"/>
    <p:sldId id="273" r:id="rId24"/>
    <p:sldId id="274" r:id="rId25"/>
    <p:sldId id="263" r:id="rId26"/>
    <p:sldId id="270" r:id="rId27"/>
    <p:sldId id="285" r:id="rId28"/>
    <p:sldId id="291" r:id="rId29"/>
    <p:sldId id="290" r:id="rId30"/>
    <p:sldId id="27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6154" autoAdjust="0"/>
  </p:normalViewPr>
  <p:slideViewPr>
    <p:cSldViewPr>
      <p:cViewPr varScale="1">
        <p:scale>
          <a:sx n="72" d="100"/>
          <a:sy n="72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A63D3-214A-41A8-B821-7007F65E2F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81A9A-57B8-4D38-B9CF-A6DC6EDCB5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137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81A9A-57B8-4D38-B9CF-A6DC6EDCB5E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28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DC22-4852-4118-A370-01914F313292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FD4D-5C2F-42F2-B476-71AE65F71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DC22-4852-4118-A370-01914F313292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FD4D-5C2F-42F2-B476-71AE65F71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DC22-4852-4118-A370-01914F313292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FD4D-5C2F-42F2-B476-71AE65F71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DC22-4852-4118-A370-01914F313292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FD4D-5C2F-42F2-B476-71AE65F71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DC22-4852-4118-A370-01914F313292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FD4D-5C2F-42F2-B476-71AE65F71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DC22-4852-4118-A370-01914F313292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FD4D-5C2F-42F2-B476-71AE65F71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DC22-4852-4118-A370-01914F313292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FD4D-5C2F-42F2-B476-71AE65F71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DC22-4852-4118-A370-01914F313292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FD4D-5C2F-42F2-B476-71AE65F71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DC22-4852-4118-A370-01914F313292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FD4D-5C2F-42F2-B476-71AE65F71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DC22-4852-4118-A370-01914F313292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FD4D-5C2F-42F2-B476-71AE65F71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DC22-4852-4118-A370-01914F313292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F3FD4D-5C2F-42F2-B476-71AE65F716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  <a:alpha val="0"/>
              </a:schemeClr>
            </a:gs>
            <a:gs pos="100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3ADC22-4852-4118-A370-01914F313292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F3FD4D-5C2F-42F2-B476-71AE65F7160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32656"/>
            <a:ext cx="9144000" cy="11521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инициативный проект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94797"/>
            <a:ext cx="4068175" cy="29615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6922" y="908720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Интеллектуальные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спорта по развитию гибких навыков современного школьника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1703" y="3789040"/>
            <a:ext cx="47522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</a:p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Павлова Ирина Сергеевна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кандидат педагогических наук, методист МУ ДПО «Информационно-образовательный Центр»</a:t>
            </a:r>
          </a:p>
        </p:txBody>
      </p:sp>
    </p:spTree>
    <p:extLst>
      <p:ext uri="{BB962C8B-B14F-4D97-AF65-F5344CB8AC3E}">
        <p14:creationId xmlns:p14="http://schemas.microsoft.com/office/powerpoint/2010/main" val="36517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32656"/>
            <a:ext cx="8501090" cy="792088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Материально-техническая база ОО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3782" y="836712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игровые консоли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PlayStation4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контроллера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 Motion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Controller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беспроводных контроллера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DualShock4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камеры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PlayStation Camera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шлем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виртуальной реальности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PlayStation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игровых компьютера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AOC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планшета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Acer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планшет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1" b="6687"/>
          <a:stretch/>
        </p:blipFill>
        <p:spPr bwMode="auto">
          <a:xfrm>
            <a:off x="323528" y="3857627"/>
            <a:ext cx="4473844" cy="269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57628"/>
            <a:ext cx="3936438" cy="269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0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9036496" cy="7200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образовательной деятельности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СОШ № 26 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4348" y="2204864"/>
            <a:ext cx="76740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Третий урок физической культуры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Третий урок физической культуры для СМГ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Программы внеурочной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Динамические перемены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занятия в школьном лагере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Соревновательная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08064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4604"/>
            <a:ext cx="9036496" cy="7200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Симуляторы игр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965" y="620688"/>
            <a:ext cx="7704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Симуляторы игр в школе: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шахматы (0+)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Dance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(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0+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Turismo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(0+)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FIFA 2019 (0+)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DRIVERCLUB (6+)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Олимпийские игры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TOKYO 2020 (12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Steep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(издание «Зимние игры») (12+)</a:t>
            </a:r>
          </a:p>
          <a:p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65" y="4292318"/>
            <a:ext cx="4434943" cy="20890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138" y="4217764"/>
            <a:ext cx="3846334" cy="21635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30" y="764704"/>
            <a:ext cx="252680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7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640960" cy="7200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Планируемая модель третьего урока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для 1-11 классов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966998"/>
            <a:ext cx="3816424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новыми видами спорта и их правилами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2040" y="1966998"/>
            <a:ext cx="3727986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полученных знаний на практике через симуляторы игр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4365104"/>
            <a:ext cx="5616624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полученных знаний после практических занятий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2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9036496" cy="7200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урок физической культуры </a:t>
            </a:r>
            <a:endParaRPr lang="ru-RU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СМГ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7158" y="1537162"/>
            <a:ext cx="85011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урок физической культуры можно проводить также для учащихся специальной медицинской группы, где учащиеся в игровой форме имеют возможность познакомиться с различными видами спорта,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симуляторы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игр, что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приобщиться к занятиям альтернативной физической 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культурой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03844"/>
            <a:ext cx="5296246" cy="249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0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9036496" cy="7200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980728"/>
            <a:ext cx="82089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 для учащихся 5-7 классов, в рамках которой, учащиеся познакомятся с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интеллектуальными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играми,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интеллектуально-игровым киберпространством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смогут подготовиться к турнирам и чемпионатам, получить необходимые знания по видам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 (правила, тактика, стратегия).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699035"/>
            <a:ext cx="5092057" cy="2970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09120"/>
            <a:ext cx="2930613" cy="16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759" y="116632"/>
            <a:ext cx="8908481" cy="7200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Динамические перемены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980728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Перемены для учащихся организуются в двух помещениях – в спортивном зале (подвижные и спортивные игры) и в кабинете (шахматы, настольные игры, игровые приставки с танцевальными играми и симуляторами игр спортивной направленности)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15" y="4027716"/>
            <a:ext cx="3673926" cy="24492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156" y="4089639"/>
            <a:ext cx="3890291" cy="232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0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9036496" cy="7200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школьном лагере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895359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в школьном лагере планируется проводить для учащихся 1-4 классов, где учащиеся получат возможность снять психологическую нагрузку через ознакомление с виртуальной реальностью, а также с использованием игр танцевальной направленности, 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двигательную 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 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 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игровых 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консолей.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84984"/>
            <a:ext cx="5388091" cy="303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9036496" cy="7200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Соревновательная деятельность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340768"/>
            <a:ext cx="77048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Соревновательная деятельность в школе проводится с 2020-2021 учебного года для учащихся 8-11 классов в форме турниров по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интеллектуально-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киберспортивной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игре  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FIFA 2019» в рамках 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предметной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недели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культуре 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12976"/>
            <a:ext cx="4896162" cy="326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9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9036496" cy="72008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Соревновательная деятельность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31844"/>
            <a:ext cx="3838437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851648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униципальное общеобразовательное учреждение </a:t>
            </a:r>
            <a:br>
              <a:rPr lang="ru-RU" sz="2800" b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 26</a:t>
            </a:r>
            <a:endParaRPr lang="ru-RU" sz="2800" b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96752"/>
            <a:ext cx="5267424" cy="39505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23120" y="5229200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Лепехина Е.В., учитель физической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Гришин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Ю.А., учитель физической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Дроздов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П.Б., преподаватель-организатор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ОБЖ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1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9036496" cy="72008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каскад - 2021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052736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опыт работы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по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данному направлению представлен на презентационной площадке «Функциональная грамотность –  современный вызов для образования» в рамках «Инновационного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каскада-2021».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212976"/>
            <a:ext cx="3432468" cy="345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0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9036496" cy="72008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реалии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41277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9856" y="1052736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и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киберспортивные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игры  –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самых популярных увлечений среди современных подростков. Зачастую дети играют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втайне от родителей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создаёт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попадания под деструктивное влияние.</a:t>
            </a:r>
          </a:p>
        </p:txBody>
      </p:sp>
      <p:pic>
        <p:nvPicPr>
          <p:cNvPr id="1026" name="Picture 2" descr="C:\Downloads\2021-11-24_16-10-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11752"/>
            <a:ext cx="4226768" cy="341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2" y="4005064"/>
            <a:ext cx="4036192" cy="227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9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 - МЕСТО ДЛЯ САМОРЕАЛИЗАЦИИ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91" y="1520857"/>
            <a:ext cx="6441805" cy="4713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ятиугольник 3"/>
          <p:cNvSpPr/>
          <p:nvPr/>
        </p:nvSpPr>
        <p:spPr>
          <a:xfrm>
            <a:off x="129308" y="2087418"/>
            <a:ext cx="2570483" cy="1006764"/>
          </a:xfrm>
          <a:prstGeom prst="homePlate">
            <a:avLst/>
          </a:prstGeom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Под руководством учителей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29309" y="3246582"/>
            <a:ext cx="2570482" cy="1006764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Б</a:t>
            </a:r>
            <a:r>
              <a:rPr lang="ru-RU" sz="2400" dirty="0" smtClean="0">
                <a:solidFill>
                  <a:schemeClr val="tx1"/>
                </a:solidFill>
              </a:rPr>
              <a:t>ез риска для здоровья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29309" y="4484255"/>
            <a:ext cx="2570482" cy="1006764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Развитие в разных </a:t>
            </a:r>
            <a:r>
              <a:rPr lang="ru-RU" sz="2100" dirty="0" smtClean="0">
                <a:solidFill>
                  <a:schemeClr val="tx1"/>
                </a:solidFill>
              </a:rPr>
              <a:t>направлениях</a:t>
            </a:r>
            <a:endParaRPr lang="ru-RU"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9036496" cy="146456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Мнение экспертов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12474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Смит, президент Федерации компьютерного спорта России: «Игры были подобраны по совокупности факторов, которые включают в себя как массовость, популярность, узнаваемость, так и возрастной рейтинг. Безусловно, они подобраны по тем навыкам и компетенциям, которые позволяют стать человеку успешным в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жизни».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3710067"/>
            <a:ext cx="48245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 Просвещения Сергей Кравцов заявил: «Будем смотреть, чтобы это направление способствовало развитию школьников, не забывалась учеба, чтобы был баланс. Мы понимаем, что есть офлайн, есть онлайн, и понятно, что поколение школьников интересуется в том числе и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киберспортом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различными играми. Очень важно, чтобы такая активность несла развитие и несла позитив».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97436"/>
            <a:ext cx="2364275" cy="2367822"/>
          </a:xfrm>
          <a:prstGeom prst="rect">
            <a:avLst/>
          </a:prstGeom>
        </p:spPr>
      </p:pic>
      <p:pic>
        <p:nvPicPr>
          <p:cNvPr id="1026" name="Picture 2" descr="C:\Downloads\2021-10-28_14-28-3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43" y="3777997"/>
            <a:ext cx="2866859" cy="24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2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9036496" cy="146456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Мнение общественности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301848"/>
              </p:ext>
            </p:extLst>
          </p:nvPr>
        </p:nvGraphicFramePr>
        <p:xfrm>
          <a:off x="467543" y="1412776"/>
          <a:ext cx="8136904" cy="48965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2018"/>
                <a:gridCol w="2712018"/>
                <a:gridCol w="2712868"/>
              </a:tblGrid>
              <a:tr h="973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проголосовавших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73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68.18%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Да, конечно, давно пора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902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73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8.54%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знаю, я играми не увлекаюсь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76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23.28%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Нет, это не спорт. Какой-то геймер станет мастером спорта? Я против!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6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9036496" cy="146456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интеллектуальных компьютерных игр</a:t>
            </a:r>
            <a:endParaRPr lang="ru-RU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современные профессии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643050"/>
            <a:ext cx="8247497" cy="466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5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0"/>
            <a:ext cx="9036496" cy="146456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 интеллектуальных компьютерных игр и гибкие навыки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93" b="30235"/>
          <a:stretch/>
        </p:blipFill>
        <p:spPr bwMode="auto">
          <a:xfrm>
            <a:off x="437386" y="2969163"/>
            <a:ext cx="8286808" cy="135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74" b="9506"/>
          <a:stretch/>
        </p:blipFill>
        <p:spPr bwMode="auto">
          <a:xfrm>
            <a:off x="428596" y="4236032"/>
            <a:ext cx="8286808" cy="14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78"/>
          <a:stretch/>
        </p:blipFill>
        <p:spPr bwMode="auto">
          <a:xfrm>
            <a:off x="428596" y="1357297"/>
            <a:ext cx="8295598" cy="161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98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0"/>
            <a:ext cx="9036496" cy="62068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052736"/>
            <a:ext cx="7632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Интеллектуально-компьютерные занятия: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позволят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в игровой форме познакомиться с различными современными видами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</a:t>
            </a:r>
          </a:p>
          <a:p>
            <a:pPr marL="514350" indent="-514350" algn="just"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чащимся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ОВЗ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позволят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приобщиться к занятиям альтернативной физической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культурой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познавательного интереса  и формированию личностно-значимых качеств на основе гибких навыков XXI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16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0"/>
            <a:ext cx="9036496" cy="146456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 и этапы проекта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692696"/>
            <a:ext cx="85689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данного направления 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год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организационно-подготовительный (январь 2022 – май 2022 гг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just"/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основной (созидательно-преобразующий) (сентябрь 2022  – октябрь 2022 гг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just"/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аналитико-обобщающий (ноябрь 2022 – декабрь 2022 гг.)</a:t>
            </a:r>
          </a:p>
        </p:txBody>
      </p:sp>
    </p:spTree>
    <p:extLst>
      <p:ext uri="{BB962C8B-B14F-4D97-AF65-F5344CB8AC3E}">
        <p14:creationId xmlns:p14="http://schemas.microsoft.com/office/powerpoint/2010/main" val="18276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0"/>
            <a:ext cx="9036496" cy="146456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 результаты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97090" y="1195009"/>
            <a:ext cx="7227238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2400" b="1" i="0" u="sng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Первый уровень результатов:</a:t>
            </a:r>
            <a:r>
              <a:rPr kumimoji="0" lang="ru-RU" sz="2400" b="1" i="0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формируется мотивация к изучению устройства компьютера,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английского языка, развиваются качества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важные в практической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2930168"/>
            <a:ext cx="7224617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уровень результатов: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ценностных отношений к знаниям; учащийся во взаимодействии с педагогом, тренером, сможет разрабатывать различные тактические приемы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725144"/>
            <a:ext cx="633670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уровень </a:t>
            </a:r>
            <a:r>
              <a:rPr lang="ru-RU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результатов: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учащийся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может разрабатывать тактики игры, оценивать свой результат и тактики игры других игроков. </a:t>
            </a:r>
          </a:p>
        </p:txBody>
      </p:sp>
    </p:spTree>
    <p:extLst>
      <p:ext uri="{BB962C8B-B14F-4D97-AF65-F5344CB8AC3E}">
        <p14:creationId xmlns:p14="http://schemas.microsoft.com/office/powerpoint/2010/main" val="217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9036496" cy="146456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.resf.ru/media/photo_2020-09-28_12-16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60847" cy="523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26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91" y="2780928"/>
            <a:ext cx="9036496" cy="93610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к сотрудничеству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3"/>
            <a:ext cx="3744416" cy="24224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78904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5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9036496" cy="146456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980728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спорта Российской Федерации от 29.04.2016 № 470 «О признании и включении во Всероссийский реестр видов спорта спортивных дисциплин, видов спорта и внесении изменений во Всероссийский реестр видов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спорта»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спорта, туризма и молодежной политики Российской Федерации от 17.06.2010 № 606 «О признании и включении видов спорта, спортивных дисциплин во Всероссийский реестр видов спорта»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(зарегистрирован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МинЮсте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 03.06.2016)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9036496" cy="146456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980728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интеллектуально-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киберспортивные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шахматы (0+)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FIFA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(0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Turismo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(0+)</a:t>
            </a:r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Олимпийские игры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TOKYO 2020 (12+)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Steep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(издание «Зимние игры») (12+)</a:t>
            </a:r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быстрый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в Интернете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др.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51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9036496" cy="146456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9036496" cy="14645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251" y="1052736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гибких навыков и личностных качеств обучающихся на уроках физической культуры и во внеурочной деятельности через освоение интеллектуальных видов спорта.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2" y="3571876"/>
            <a:ext cx="5214974" cy="298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0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967" y="117717"/>
            <a:ext cx="8501090" cy="79208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mg.globalrustrade.com/i/S/SyXlg32y87/600-6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8373" b="6050"/>
          <a:stretch/>
        </p:blipFill>
        <p:spPr bwMode="auto">
          <a:xfrm>
            <a:off x="0" y="5145003"/>
            <a:ext cx="2159991" cy="171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r="7978"/>
          <a:stretch/>
        </p:blipFill>
        <p:spPr>
          <a:xfrm>
            <a:off x="2285984" y="5145002"/>
            <a:ext cx="2265528" cy="17129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0" r="20707"/>
          <a:stretch/>
        </p:blipFill>
        <p:spPr>
          <a:xfrm>
            <a:off x="4786314" y="5145002"/>
            <a:ext cx="2033517" cy="17129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8" r="15165"/>
          <a:stretch/>
        </p:blipFill>
        <p:spPr>
          <a:xfrm>
            <a:off x="6953233" y="5145002"/>
            <a:ext cx="2190767" cy="1712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620688"/>
            <a:ext cx="8928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 нормативно-методической документации по организации интеллектуально-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киберспортивной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учебно-тематическое планирование раздела «Альтернативные виды спорта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Скорректировать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воспитания СОШ №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</a:t>
            </a:r>
          </a:p>
          <a:p>
            <a:pPr marL="342900" lvl="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внеурочной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нормативно-методические рекомендации по использованию интеллектуально-компьютерных игр на уроках физической культуры и во внеурочной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межведомственную модель сопровождения спортивно одарённых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 по интеллектуальным видам спорта в школе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наиболее успешных участников проекта в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мероприятиях.</a:t>
            </a:r>
          </a:p>
          <a:p>
            <a:pPr marL="342900" lvl="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Популяризировать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интеллектуальные виды спорта в детско-юношеской среде через сайт школы.</a:t>
            </a:r>
          </a:p>
          <a:p>
            <a:pPr marL="342900" lvl="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Обогатить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ресурсную базу школы.</a:t>
            </a:r>
          </a:p>
        </p:txBody>
      </p:sp>
    </p:spTree>
    <p:extLst>
      <p:ext uri="{BB962C8B-B14F-4D97-AF65-F5344CB8AC3E}">
        <p14:creationId xmlns:p14="http://schemas.microsoft.com/office/powerpoint/2010/main" val="376220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285728"/>
            <a:ext cx="7886700" cy="99853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734" y="1510050"/>
            <a:ext cx="2983345" cy="16627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Интеллектуальные виды спорта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54173" y="1589736"/>
            <a:ext cx="545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70036" y="1589736"/>
            <a:ext cx="2041237" cy="11811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/>
              <a:t>Ш</a:t>
            </a:r>
            <a:r>
              <a:rPr lang="ru-RU" sz="4400" dirty="0" smtClean="0"/>
              <a:t>кола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6024006" y="1633104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=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43365" y="1459546"/>
            <a:ext cx="2216728" cy="8589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повышение мотивации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2928934"/>
            <a:ext cx="2716794" cy="8589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познавательный интерес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74684" y="3645024"/>
            <a:ext cx="2285409" cy="8589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профилизация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60100" y="407222"/>
            <a:ext cx="2216728" cy="8589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культура игры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04248" y="2556434"/>
            <a:ext cx="2216728" cy="8589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л</a:t>
            </a:r>
            <a:r>
              <a:rPr lang="ru-RU" sz="2400" dirty="0" smtClean="0"/>
              <a:t>огические операции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58945" y="5000636"/>
            <a:ext cx="2573918" cy="8589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коммуникация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51849" y="4788046"/>
            <a:ext cx="2216728" cy="8589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к</a:t>
            </a:r>
            <a:r>
              <a:rPr lang="ru-RU" sz="2400" dirty="0" err="1" smtClean="0"/>
              <a:t>омандо</a:t>
            </a:r>
            <a:r>
              <a:rPr lang="ru-RU" sz="2400" dirty="0" smtClean="0"/>
              <a:t>-образование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071934" y="3929066"/>
            <a:ext cx="2216728" cy="8589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п</a:t>
            </a:r>
            <a:r>
              <a:rPr lang="ru-RU" sz="2400" dirty="0" err="1" smtClean="0"/>
              <a:t>рограм-мирование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38330" y="407222"/>
            <a:ext cx="2216728" cy="8589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м</a:t>
            </a:r>
            <a:r>
              <a:rPr lang="ru-RU" sz="2400" dirty="0" smtClean="0"/>
              <a:t>етодические разработки</a:t>
            </a:r>
            <a:endParaRPr lang="ru-RU" sz="2400" dirty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3" y="3236749"/>
            <a:ext cx="3527774" cy="352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40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2195</TotalTime>
  <Words>1079</Words>
  <Application>Microsoft Office PowerPoint</Application>
  <PresentationFormat>Экран (4:3)</PresentationFormat>
  <Paragraphs>151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Презентация PowerPoint</vt:lpstr>
      <vt:lpstr>муниципальное общеобразовательное учреждение  средняя общеобразовательная школа № 26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Гипотеза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 средняя общеобразовательная школа № 26</dc:title>
  <dc:creator>user</dc:creator>
  <cp:lastModifiedBy>user</cp:lastModifiedBy>
  <cp:revision>73</cp:revision>
  <dcterms:created xsi:type="dcterms:W3CDTF">2021-10-26T09:50:10Z</dcterms:created>
  <dcterms:modified xsi:type="dcterms:W3CDTF">2021-12-03T15:40:43Z</dcterms:modified>
</cp:coreProperties>
</file>